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82" r:id="rId2"/>
    <p:sldId id="272" r:id="rId3"/>
    <p:sldId id="271" r:id="rId4"/>
    <p:sldId id="273" r:id="rId5"/>
    <p:sldId id="283" r:id="rId6"/>
    <p:sldId id="281" r:id="rId7"/>
    <p:sldId id="277" r:id="rId8"/>
    <p:sldId id="278" r:id="rId9"/>
    <p:sldId id="279" r:id="rId10"/>
    <p:sldId id="280" r:id="rId11"/>
    <p:sldId id="256" r:id="rId12"/>
    <p:sldId id="267" r:id="rId13"/>
    <p:sldId id="270" r:id="rId14"/>
    <p:sldId id="257" r:id="rId15"/>
    <p:sldId id="258" r:id="rId16"/>
    <p:sldId id="259" r:id="rId17"/>
    <p:sldId id="260" r:id="rId18"/>
    <p:sldId id="290" r:id="rId19"/>
    <p:sldId id="288" r:id="rId20"/>
    <p:sldId id="289" r:id="rId21"/>
    <p:sldId id="261" r:id="rId22"/>
    <p:sldId id="262" r:id="rId23"/>
    <p:sldId id="263" r:id="rId24"/>
    <p:sldId id="264" r:id="rId25"/>
    <p:sldId id="265" r:id="rId26"/>
    <p:sldId id="266" r:id="rId27"/>
    <p:sldId id="285" r:id="rId28"/>
    <p:sldId id="287" r:id="rId29"/>
    <p:sldId id="284" r:id="rId30"/>
    <p:sldId id="286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1C7863-D219-446C-88B9-7B4567F5E5F2}" v="16" dt="2019-05-29T06:35:16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567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771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385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272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67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69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45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8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po.continuum.io/archive/Anaconda3-2019.03-Linux-x86_64.sh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365kopo-my.sharepoint.com/personal/haiteam_office_kopo_ac_kr/Documents/Forms/All.aspx?slrid=35f19d9e-008d-7000-2d62-9ae91b09a3b0&amp;RootFolder=%2fpersonal%2fhaiteam_office_kopo_ac_kr%2fDocuments%2fAttachments%2f00%2e%20%EC%97%85%EB%AC%B4%2fxx%2e%20%EC%A3%BC%EC%9A%94%ED%94%84%EB%A1%9C%EA%B7%B8%EB%9E%A8&amp;FolderCTID=0x012000A001DEFD569BC744927AA18990365E9A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3271520" y="2745740"/>
            <a:ext cx="77027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>
                <a:solidFill>
                  <a:schemeClr val="dk1"/>
                </a:solidFill>
              </a:rPr>
              <a:t>가상머신 설정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96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2800" y="1026994"/>
            <a:ext cx="10515600" cy="4351338"/>
          </a:xfrm>
        </p:spPr>
        <p:txBody>
          <a:bodyPr/>
          <a:lstStyle/>
          <a:p>
            <a:pPr marL="50800" indent="0">
              <a:buNone/>
            </a:pPr>
            <a:r>
              <a:rPr lang="en-US" altLang="ko-KR" sz="1800"/>
              <a:t>6. </a:t>
            </a:r>
            <a:r>
              <a:rPr lang="ko-KR" altLang="en-US" sz="1800"/>
              <a:t>설치 </a:t>
            </a:r>
            <a:r>
              <a:rPr lang="ko-KR" altLang="en-US" sz="1800" dirty="0"/>
              <a:t>시작을 선택한다</a:t>
            </a:r>
            <a:endParaRPr lang="en-US" altLang="ko-KR" sz="1800" dirty="0"/>
          </a:p>
          <a:p>
            <a:pPr marL="50800" indent="0">
              <a:buNone/>
            </a:pPr>
            <a:r>
              <a:rPr lang="en-US" altLang="ko-KR" sz="1800"/>
              <a:t>7. ROOT </a:t>
            </a:r>
            <a:r>
              <a:rPr lang="ko-KR" altLang="en-US" sz="1800" dirty="0"/>
              <a:t>계정과 </a:t>
            </a:r>
            <a:r>
              <a:rPr lang="en-US" altLang="ko-KR" sz="1800" dirty="0"/>
              <a:t>USER</a:t>
            </a:r>
            <a:r>
              <a:rPr lang="ko-KR" altLang="en-US" sz="1800" dirty="0"/>
              <a:t>계정의 비밀번호를 설정한다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grpSp>
        <p:nvGrpSpPr>
          <p:cNvPr id="6" name="그룹 5"/>
          <p:cNvGrpSpPr/>
          <p:nvPr/>
        </p:nvGrpSpPr>
        <p:grpSpPr>
          <a:xfrm>
            <a:off x="812800" y="2215281"/>
            <a:ext cx="5280000" cy="3959999"/>
            <a:chOff x="920531" y="2593731"/>
            <a:chExt cx="3498579" cy="262393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31" y="2593731"/>
              <a:ext cx="3498579" cy="262393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817750" y="4610477"/>
              <a:ext cx="532096" cy="158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07" y="2215280"/>
            <a:ext cx="5326957" cy="3960000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오라클 리눅스 설치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57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499360" y="2735580"/>
            <a:ext cx="77027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Anaconda 설치하기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2-1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네트워크 환경 설정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1991544" y="1150433"/>
            <a:ext cx="3178696" cy="38863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A08"/>
              </a:buClr>
              <a:buSzPct val="80000"/>
              <a:buFont typeface="Wingdings 3" charset="2"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Network </a:t>
            </a: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고정 </a:t>
            </a: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IP</a:t>
            </a: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설정</a:t>
            </a:r>
            <a:r>
              <a:rPr kumimoji="1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(Static)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25" name="내용 개체 틀 3"/>
          <p:cNvSpPr txBox="1">
            <a:spLocks/>
          </p:cNvSpPr>
          <p:nvPr/>
        </p:nvSpPr>
        <p:spPr>
          <a:xfrm>
            <a:off x="1559496" y="2139389"/>
            <a:ext cx="8229600" cy="3600400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A08"/>
              </a:buClr>
              <a:buSzPct val="80000"/>
              <a:buFont typeface="Wingdings 3" charset="2"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* vi /etc/sysconfig/network-scripts/ifcfg-enp0s8</a:t>
            </a:r>
            <a:endParaRPr kumimoji="1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BDDC3A-82C5-4C85-806E-3F749944EE79}"/>
              </a:ext>
            </a:extLst>
          </p:cNvPr>
          <p:cNvSpPr txBox="1"/>
          <p:nvPr/>
        </p:nvSpPr>
        <p:spPr>
          <a:xfrm>
            <a:off x="6954924" y="3205428"/>
            <a:ext cx="3045024" cy="369332"/>
          </a:xfrm>
          <a:prstGeom prst="rect">
            <a:avLst/>
          </a:prstGeom>
          <a:solidFill>
            <a:sysClr val="window" lastClr="FFFFFF"/>
          </a:solidFill>
          <a:ln w="158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BOOTPROTO=static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74B15-2DD0-4515-A8E3-8E1FC81F9403}"/>
              </a:ext>
            </a:extLst>
          </p:cNvPr>
          <p:cNvSpPr txBox="1"/>
          <p:nvPr/>
        </p:nvSpPr>
        <p:spPr>
          <a:xfrm>
            <a:off x="6968825" y="2736018"/>
            <a:ext cx="3031123" cy="369332"/>
          </a:xfrm>
          <a:prstGeom prst="rect">
            <a:avLst/>
          </a:prstGeom>
          <a:solidFill>
            <a:sysClr val="window" lastClr="FFFFFF"/>
          </a:solidFill>
          <a:ln w="158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수정 및 추가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F9EAEB-93D3-41B6-BD7E-7FF8D86BCB71}"/>
              </a:ext>
            </a:extLst>
          </p:cNvPr>
          <p:cNvSpPr txBox="1"/>
          <p:nvPr/>
        </p:nvSpPr>
        <p:spPr>
          <a:xfrm>
            <a:off x="6967508" y="3711912"/>
            <a:ext cx="3032440" cy="1224861"/>
          </a:xfrm>
          <a:prstGeom prst="rect">
            <a:avLst/>
          </a:prstGeom>
          <a:solidFill>
            <a:sysClr val="window" lastClr="FFFFFF"/>
          </a:solidFill>
          <a:ln w="158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ONBOOT=yes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NETMASK=255.255.255.0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IPADDR=192.168.0.30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GATEWAY=10.0.0.2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DD3ACDB-0D37-4F52-8A75-02CB720A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3" y="2780929"/>
            <a:ext cx="5146513" cy="350326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3F5CA0-9531-449A-A081-C3111A46B7F2}"/>
              </a:ext>
            </a:extLst>
          </p:cNvPr>
          <p:cNvSpPr/>
          <p:nvPr/>
        </p:nvSpPr>
        <p:spPr>
          <a:xfrm>
            <a:off x="1703512" y="3573016"/>
            <a:ext cx="1224136" cy="156660"/>
          </a:xfrm>
          <a:prstGeom prst="rect">
            <a:avLst/>
          </a:prstGeom>
          <a:noFill/>
          <a:ln w="19050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0BC889-93B5-41DB-91A7-6D45E1A11DC4}"/>
              </a:ext>
            </a:extLst>
          </p:cNvPr>
          <p:cNvSpPr/>
          <p:nvPr/>
        </p:nvSpPr>
        <p:spPr>
          <a:xfrm>
            <a:off x="1703512" y="4971534"/>
            <a:ext cx="1368152" cy="617707"/>
          </a:xfrm>
          <a:prstGeom prst="rect">
            <a:avLst/>
          </a:prstGeom>
          <a:noFill/>
          <a:ln w="19050" cap="rnd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cxnSp>
        <p:nvCxnSpPr>
          <p:cNvPr id="32" name="연결선: 꺾임 28">
            <a:extLst>
              <a:ext uri="{FF2B5EF4-FFF2-40B4-BE49-F238E27FC236}">
                <a16:creationId xmlns:a16="http://schemas.microsoft.com/office/drawing/2014/main" id="{E7B40FF0-50A3-42BC-8E33-05AABD208479}"/>
              </a:ext>
            </a:extLst>
          </p:cNvPr>
          <p:cNvCxnSpPr>
            <a:stCxn id="30" idx="3"/>
            <a:endCxn id="26" idx="1"/>
          </p:cNvCxnSpPr>
          <p:nvPr/>
        </p:nvCxnSpPr>
        <p:spPr>
          <a:xfrm flipV="1">
            <a:off x="2927648" y="3390094"/>
            <a:ext cx="4027276" cy="261252"/>
          </a:xfrm>
          <a:prstGeom prst="bentConnector3">
            <a:avLst/>
          </a:prstGeom>
          <a:noFill/>
          <a:ln w="254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33" name="연결선: 꺾임 30">
            <a:extLst>
              <a:ext uri="{FF2B5EF4-FFF2-40B4-BE49-F238E27FC236}">
                <a16:creationId xmlns:a16="http://schemas.microsoft.com/office/drawing/2014/main" id="{98C9432E-4762-400C-B952-BA1C4FF2654D}"/>
              </a:ext>
            </a:extLst>
          </p:cNvPr>
          <p:cNvCxnSpPr>
            <a:stCxn id="31" idx="3"/>
            <a:endCxn id="28" idx="1"/>
          </p:cNvCxnSpPr>
          <p:nvPr/>
        </p:nvCxnSpPr>
        <p:spPr>
          <a:xfrm flipV="1">
            <a:off x="3071664" y="4324343"/>
            <a:ext cx="3895844" cy="956045"/>
          </a:xfrm>
          <a:prstGeom prst="bentConnector3">
            <a:avLst/>
          </a:prstGeom>
          <a:noFill/>
          <a:ln w="25400" cap="rnd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C32AFA5-C194-4419-ADE7-5612CB2C55AE}"/>
              </a:ext>
            </a:extLst>
          </p:cNvPr>
          <p:cNvSpPr txBox="1"/>
          <p:nvPr/>
        </p:nvSpPr>
        <p:spPr>
          <a:xfrm>
            <a:off x="6954925" y="5143498"/>
            <a:ext cx="3072743" cy="646331"/>
          </a:xfrm>
          <a:prstGeom prst="rect">
            <a:avLst/>
          </a:prstGeom>
          <a:solidFill>
            <a:sysClr val="window" lastClr="FFFFFF"/>
          </a:solidFill>
          <a:ln w="158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설정 완료 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systemctl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restart network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44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2-1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네트워크 환경 설정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609600" y="1600201"/>
            <a:ext cx="10972800" cy="460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A08"/>
              </a:buClr>
              <a:buSzPct val="80000"/>
              <a:buFont typeface="Wingdings 3" charset="2"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방화벽 해제</a:t>
            </a:r>
            <a:endParaRPr kumimoji="1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6912662-9F67-4586-A95D-FD20D2A5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3" y="2524263"/>
            <a:ext cx="4830789" cy="611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251B7D7-813E-480D-99F9-6C746DAF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4174256"/>
            <a:ext cx="3934798" cy="1245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DFFC44-118F-43E5-B226-CBC6C3535D48}"/>
              </a:ext>
            </a:extLst>
          </p:cNvPr>
          <p:cNvSpPr txBox="1"/>
          <p:nvPr/>
        </p:nvSpPr>
        <p:spPr>
          <a:xfrm>
            <a:off x="1981200" y="2382977"/>
            <a:ext cx="3067558" cy="1200329"/>
          </a:xfrm>
          <a:prstGeom prst="rect">
            <a:avLst/>
          </a:prstGeom>
          <a:solidFill>
            <a:sysClr val="window" lastClr="FFFFFF"/>
          </a:solidFill>
          <a:ln w="158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-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방화벽 끄기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systemctl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stop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firewalld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285750" marR="0" lvl="0" indent="-28575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프로그램 자동 시작 해제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systemctl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disable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firewalld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94A9CF-D1E8-43FB-AB77-9B9E720BD977}"/>
              </a:ext>
            </a:extLst>
          </p:cNvPr>
          <p:cNvSpPr txBox="1"/>
          <p:nvPr/>
        </p:nvSpPr>
        <p:spPr>
          <a:xfrm>
            <a:off x="1981200" y="4365105"/>
            <a:ext cx="3067558" cy="646331"/>
          </a:xfrm>
          <a:prstGeom prst="rect">
            <a:avLst/>
          </a:prstGeom>
          <a:solidFill>
            <a:sysClr val="window" lastClr="FFFFFF"/>
          </a:solidFill>
          <a:ln w="15875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방화벽 해체 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ping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test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HY그래픽M" panose="02030600000101010101" pitchFamily="18" charset="-127"/>
                <a:cs typeface="+mn-cs"/>
              </a:rPr>
              <a:t>ping –c 3 8.8.8.8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HY그래픽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6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/>
        </p:nvSpPr>
        <p:spPr>
          <a:xfrm>
            <a:off x="640080" y="982980"/>
            <a:ext cx="43268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Linux(CentOS)에서 Anaconda 설치하기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693420" y="1737360"/>
            <a:ext cx="83984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Anaconda : 데이터분석에 필요한 라이브러리를 모아놓은 파이썬 기반의 플랫폼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693420" y="2964180"/>
            <a:ext cx="401103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Anaconda 설치파일(.sh) 다운로드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Anaconda 설치하기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License 승인하기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설치할 주소 설정하기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지정하기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설치완료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403193" y="312420"/>
            <a:ext cx="40382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1. Anaconda 설치파일(.sh) 다운로드</a:t>
            </a:r>
            <a:endParaRPr sz="18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815340" y="734675"/>
            <a:ext cx="79056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wget https:// repo.continuum.io/archive/Anaconda3-5.2.0-Linux-x86_64.sh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387953" y="1409700"/>
            <a:ext cx="25587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2. Anaconda 설치하기</a:t>
            </a:r>
            <a:endParaRPr sz="18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15340" y="1895594"/>
            <a:ext cx="59495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bash Anaconda3-5.2.0-Linux-x86_64.sh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609600" y="2352347"/>
            <a:ext cx="118151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위의 명령어를 입력하면 아래와 같이 Anaconda License가 나타난다. Enter 키를 눌러서 쭉쭉 넘길 수 있는데,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무작정 눌러대면 설치가 취소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되니 한 줄씩 조심히 넘기도록 한다.</a:t>
            </a:r>
            <a:endParaRPr/>
          </a:p>
        </p:txBody>
      </p:sp>
      <p:pic>
        <p:nvPicPr>
          <p:cNvPr id="101" name="Google Shape;101;p15" descr="http://postfiles6.naver.net/MjAxNzAxMjRfMjM1/MDAxNDg1MjU2NDA0NjQ5.M9qKsDyBVzarrn-x0O65M5E7mDAK86uOfNPzE-QULXIg.NqlqTomjhcvLttOWCiB0OseZXeZo3XFJ-jqgcqldtQsg.PNG.cjh226/ana02.png?type=w5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340" y="3225046"/>
            <a:ext cx="55245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387953" y="4451539"/>
            <a:ext cx="2372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3. 라이선스 승인하기</a:t>
            </a:r>
            <a:endParaRPr sz="18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5" descr="http://postfiles3.naver.net/MjAxNzAxMjRfMTYg/MDAxNDg1MjU2NTU2MjQ1.XCCu3UUuWbxfxJDCUkXhNGR9R4GLkVI8wDQk6AbtpdIg.ybLlacH_ND8WxW2hPoB64udGjpvkZglL8f_CWQ2syCQg.PNG.cjh226/ana03.png?type=w5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340" y="5047238"/>
            <a:ext cx="552450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6850069" y="5416094"/>
            <a:ext cx="43916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ssl </a:t>
            </a:r>
            <a:r>
              <a:rPr lang="ko-KR" alt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정도 나오고 </a:t>
            </a:r>
            <a:r>
              <a:rPr lang="en-US" alt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kerberos </a:t>
            </a:r>
            <a:r>
              <a:rPr lang="ko-KR" alt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등장</a:t>
            </a:r>
            <a:endParaRPr lang="en-US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yes를 입력하고 Enter 키를 누른다.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7;p15">
            <a:extLst>
              <a:ext uri="{FF2B5EF4-FFF2-40B4-BE49-F238E27FC236}">
                <a16:creationId xmlns:a16="http://schemas.microsoft.com/office/drawing/2014/main" id="{394CF4B2-D0D6-4025-B20D-ACF9B2931921}"/>
              </a:ext>
            </a:extLst>
          </p:cNvPr>
          <p:cNvSpPr txBox="1"/>
          <p:nvPr/>
        </p:nvSpPr>
        <p:spPr>
          <a:xfrm>
            <a:off x="2065019" y="995630"/>
            <a:ext cx="94349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wget https:// repo.continuum.io/archive/</a:t>
            </a:r>
            <a:r>
              <a:rPr lang="en-US" altLang="ko-KR" u="sng">
                <a:hlinkClick r:id="rId5"/>
              </a:rPr>
              <a:t>Anaconda3-2019.03-Linux-x86_64.sh</a:t>
            </a:r>
            <a:endParaRPr lang="ko-KR" altLang="en-US" sz="1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357473" y="420559"/>
            <a:ext cx="26853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4. 설치할 주소 설정하기</a:t>
            </a:r>
            <a:endParaRPr sz="18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6" descr="http://postfiles16.naver.net/MjAxNzAxMjRfMjI5/MDAxNDg1MjU2Nzk4NTY4.4UHT3tO8zd7d9Zj5tHWeXyBhPiguedApAuqOFnu9gWog.glLWUlRvBu6gTDs9Mj8_8108gWLGQOqvjGxlCDq1oxcg.PNG.cjh226/ana04.png?type=w580"/>
          <p:cNvPicPr preferRelativeResize="0"/>
          <p:nvPr/>
        </p:nvPicPr>
        <p:blipFill rotWithShape="1">
          <a:blip r:embed="rId3">
            <a:alphaModFix/>
          </a:blip>
          <a:srcRect t="35199"/>
          <a:stretch/>
        </p:blipFill>
        <p:spPr>
          <a:xfrm>
            <a:off x="848995" y="1529878"/>
            <a:ext cx="5524500" cy="1234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848995" y="2949646"/>
            <a:ext cx="110305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기본값 주소(/root/anaconda3)에 설치를 할 것이라면 Enter 키를 누르고, 다른 곳에 저장을 하고싶다면 해당 주소를 입력하고 Enter 키를 누른다.( 되도록이면 root 폴더에는 설치하지 말 것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848995" y="975218"/>
            <a:ext cx="8458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yes를 입력하고 나면, 어디에 설치할 것인지 묻는 메시지가 나타난다.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357473" y="4000082"/>
            <a:ext cx="2049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5. PATH 지정하기</a:t>
            </a:r>
            <a:endParaRPr sz="18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6" descr="http://postfiles7.naver.net/MjAxNzAxMjRfMjI0/MDAxNDg1MjU3MDgxMDg1.lNwN3iAyAkNA9BoRgJ_CGzU5122dYGl-9gbApQD3hhkg.-Gg6rxs78vdXvZ-bqGULMqbKdMXR87zrxb-S1618Ylwg.PNG.cjh226/ana05.png?type=w5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8995" y="5419850"/>
            <a:ext cx="5524500" cy="80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848994" y="4508575"/>
            <a:ext cx="110305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설치가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마무리되면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사용자에게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PATH를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추가할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것인지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yes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또는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no를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묻는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창이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나타난다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특별한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경우를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제외하고는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yes를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입력해주면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된다</a:t>
            </a:r>
            <a:r>
              <a:rPr lang="en-US" sz="18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5B9472-CD33-4788-ACE4-55B9EFDF9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594" y="300230"/>
            <a:ext cx="3691933" cy="25243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48F56F-3593-4B67-AE08-090FB1D3C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502" y="4961714"/>
            <a:ext cx="3943503" cy="17169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4889535" y="486196"/>
            <a:ext cx="19953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PATH </a:t>
            </a:r>
            <a:r>
              <a:rPr lang="en-US" sz="2400" b="1" dirty="0" err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설정</a:t>
            </a:r>
            <a:endParaRPr sz="2400" b="1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4083825" y="2035042"/>
            <a:ext cx="3622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/etc에 있는 profile에 PATH 추가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3668306" y="2886091"/>
            <a:ext cx="45305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 profile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 PATH=/usr/anaconda2/bin:$PATH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090440" y="4291138"/>
            <a:ext cx="66880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dk1"/>
                </a:solidFill>
              </a:rPr>
              <a:t>편집 완료 후 </a:t>
            </a:r>
            <a:r>
              <a:rPr lang="en-US" altLang="ko-KR" sz="2000">
                <a:solidFill>
                  <a:schemeClr val="dk1"/>
                </a:solidFill>
              </a:rPr>
              <a:t>source /etc/profile  </a:t>
            </a:r>
            <a:r>
              <a:rPr lang="ko-KR" altLang="en-US" sz="2000">
                <a:solidFill>
                  <a:schemeClr val="dk1"/>
                </a:solidFill>
              </a:rPr>
              <a:t>실행 후 설정을 완료한다</a:t>
            </a:r>
            <a:r>
              <a:rPr lang="en-US" altLang="ko-KR" sz="2000">
                <a:solidFill>
                  <a:schemeClr val="dk1"/>
                </a:solidFill>
              </a:rPr>
              <a:t>.</a:t>
            </a:r>
          </a:p>
          <a:p>
            <a:endParaRPr lang="en-US" altLang="ko-KR" sz="2000">
              <a:solidFill>
                <a:schemeClr val="dk1"/>
              </a:solidFill>
            </a:endParaRPr>
          </a:p>
          <a:p>
            <a:r>
              <a:rPr lang="ko-KR" altLang="en-US" sz="2000">
                <a:solidFill>
                  <a:schemeClr val="dk1"/>
                </a:solidFill>
              </a:rPr>
              <a:t>이후 </a:t>
            </a:r>
            <a:r>
              <a:rPr lang="en-US" altLang="ko-KR" sz="2000">
                <a:solidFill>
                  <a:schemeClr val="dk1"/>
                </a:solidFill>
              </a:rPr>
              <a:t>conda install –update --all</a:t>
            </a:r>
          </a:p>
          <a:p>
            <a:endParaRPr lang="en-US" altLang="ko-KR" sz="2000">
              <a:solidFill>
                <a:schemeClr val="dk1"/>
              </a:solidFill>
            </a:endParaRPr>
          </a:p>
          <a:p>
            <a:r>
              <a:rPr lang="ko-KR" altLang="en-US" sz="2000">
                <a:solidFill>
                  <a:schemeClr val="dk1"/>
                </a:solidFill>
              </a:rPr>
              <a:t>실행 후 사용자 추가생성 후 </a:t>
            </a:r>
            <a:r>
              <a:rPr lang="en-US" altLang="ko-KR" sz="2000">
                <a:solidFill>
                  <a:schemeClr val="dk1"/>
                </a:solidFill>
              </a:rPr>
              <a:t>jupyter notebook </a:t>
            </a:r>
            <a:r>
              <a:rPr lang="ko-KR" altLang="en-US" sz="2000">
                <a:solidFill>
                  <a:schemeClr val="dk1"/>
                </a:solidFill>
              </a:rPr>
              <a:t>실행</a:t>
            </a:r>
            <a:endParaRPr lang="ko-KR" altLang="en-US"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4889535" y="486196"/>
            <a:ext cx="2775388" cy="47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rgbClr val="7030A0"/>
                </a:solidFill>
              </a:rPr>
              <a:t>외부 연결 허용</a:t>
            </a:r>
            <a:endParaRPr sz="2400" b="1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7223" y="1298341"/>
            <a:ext cx="5647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/>
              <a:t>jupyter notebook –generate-config</a:t>
            </a:r>
            <a:endParaRPr lang="ko-KR" altLang="en-US" sz="28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12" y="2305278"/>
            <a:ext cx="7766148" cy="40665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77229" y="5638959"/>
            <a:ext cx="4355680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3200"/>
              <a:t>sha </a:t>
            </a:r>
            <a:r>
              <a:rPr lang="ko-KR" altLang="en-US" sz="3200"/>
              <a:t>비밀번호 기억하기</a:t>
            </a:r>
          </a:p>
        </p:txBody>
      </p:sp>
    </p:spTree>
    <p:extLst>
      <p:ext uri="{BB962C8B-B14F-4D97-AF65-F5344CB8AC3E}">
        <p14:creationId xmlns:p14="http://schemas.microsoft.com/office/powerpoint/2010/main" val="1068326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4144241" y="486196"/>
            <a:ext cx="3172425" cy="2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rgbClr val="7030A0"/>
                </a:solidFill>
              </a:rPr>
              <a:t>외부접속 위한 키설정</a:t>
            </a:r>
            <a:endParaRPr sz="2400" b="1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35" y="1545738"/>
            <a:ext cx="8712245" cy="4689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66" y="2499747"/>
            <a:ext cx="6896100" cy="43529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72" y="4674427"/>
            <a:ext cx="4371975" cy="10287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2189" y="3118184"/>
            <a:ext cx="3867150" cy="723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390597" y="1004211"/>
            <a:ext cx="26164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ip, </a:t>
            </a:r>
            <a:r>
              <a:rPr lang="ko-KR" altLang="en-US"/>
              <a:t>인증키</a:t>
            </a:r>
            <a:r>
              <a:rPr lang="en-US" altLang="ko-KR"/>
              <a:t>, </a:t>
            </a:r>
            <a:r>
              <a:rPr lang="ko-KR" altLang="en-US"/>
              <a:t>브라우저 </a:t>
            </a:r>
            <a:r>
              <a:rPr lang="en-US" altLang="ko-KR"/>
              <a:t>false </a:t>
            </a:r>
            <a:r>
              <a:rPr lang="ko-KR" altLang="en-US"/>
              <a:t>설정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078E7B5A-BB85-4C12-9F5B-F1449C9024EE}"/>
              </a:ext>
            </a:extLst>
          </p:cNvPr>
          <p:cNvSpPr/>
          <p:nvPr/>
        </p:nvSpPr>
        <p:spPr>
          <a:xfrm>
            <a:off x="7597855" y="770461"/>
            <a:ext cx="3172425" cy="67106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생성한 사용자로 이동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018684-3611-4A49-8AE7-4AB77EA02FD3}"/>
              </a:ext>
            </a:extLst>
          </p:cNvPr>
          <p:cNvSpPr/>
          <p:nvPr/>
        </p:nvSpPr>
        <p:spPr>
          <a:xfrm>
            <a:off x="133165" y="4536489"/>
            <a:ext cx="5335480" cy="5326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A5934A-7825-4B0D-8C85-C316E1DF4AD5}"/>
              </a:ext>
            </a:extLst>
          </p:cNvPr>
          <p:cNvSpPr/>
          <p:nvPr/>
        </p:nvSpPr>
        <p:spPr>
          <a:xfrm>
            <a:off x="7451667" y="3508247"/>
            <a:ext cx="4625080" cy="5326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0AFF1B-B573-4B84-80C6-9ABF073481AD}"/>
              </a:ext>
            </a:extLst>
          </p:cNvPr>
          <p:cNvSpPr/>
          <p:nvPr/>
        </p:nvSpPr>
        <p:spPr>
          <a:xfrm>
            <a:off x="7597855" y="4922446"/>
            <a:ext cx="3667908" cy="5326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B7C43D2B-72B0-4B47-A0D4-94213596E75D}"/>
              </a:ext>
            </a:extLst>
          </p:cNvPr>
          <p:cNvSpPr/>
          <p:nvPr/>
        </p:nvSpPr>
        <p:spPr>
          <a:xfrm>
            <a:off x="4487959" y="4036803"/>
            <a:ext cx="2623055" cy="40529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리눅스 서버주소 입력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44F2CD61-A932-4FEE-8B92-0480353046F3}"/>
              </a:ext>
            </a:extLst>
          </p:cNvPr>
          <p:cNvSpPr/>
          <p:nvPr/>
        </p:nvSpPr>
        <p:spPr>
          <a:xfrm>
            <a:off x="8839496" y="4145128"/>
            <a:ext cx="2623055" cy="405290"/>
          </a:xfrm>
          <a:prstGeom prst="wedgeRectCallout">
            <a:avLst>
              <a:gd name="adj1" fmla="val -16772"/>
              <a:gd name="adj2" fmla="val -88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sha </a:t>
            </a:r>
            <a:r>
              <a:rPr lang="ko-KR" altLang="en-US"/>
              <a:t>키 입력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FFCF1B1D-85FE-4D5C-9916-7A8FE5323565}"/>
              </a:ext>
            </a:extLst>
          </p:cNvPr>
          <p:cNvSpPr/>
          <p:nvPr/>
        </p:nvSpPr>
        <p:spPr>
          <a:xfrm>
            <a:off x="8255049" y="6075820"/>
            <a:ext cx="2623055" cy="405290"/>
          </a:xfrm>
          <a:prstGeom prst="wedgeRectCallout">
            <a:avLst>
              <a:gd name="adj1" fmla="val -12372"/>
              <a:gd name="adj2" fmla="val -1499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리눅스에서 </a:t>
            </a:r>
            <a:r>
              <a:rPr lang="en-US" altLang="ko-KR"/>
              <a:t>jupyter notebook </a:t>
            </a:r>
            <a:r>
              <a:rPr lang="ko-KR" altLang="en-US"/>
              <a:t>브라우저 </a:t>
            </a:r>
            <a:r>
              <a:rPr lang="en-US" altLang="ko-KR"/>
              <a:t>off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9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상자 5"/>
          <p:cNvSpPr txBox="1"/>
          <p:nvPr/>
        </p:nvSpPr>
        <p:spPr>
          <a:xfrm>
            <a:off x="1705288" y="1926534"/>
            <a:ext cx="2547056" cy="46262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b="1" dirty="0"/>
              <a:t>VirtualBox</a:t>
            </a:r>
            <a:r>
              <a:rPr kumimoji="1" lang="ko-KR" altLang="en-US" b="1" dirty="0"/>
              <a:t> 이용</a:t>
            </a:r>
            <a:endParaRPr kumimoji="1" lang="en-US" altLang="ko-KR" b="1" dirty="0"/>
          </a:p>
        </p:txBody>
      </p:sp>
      <p:sp>
        <p:nvSpPr>
          <p:cNvPr id="14" name="텍스트 상자 6"/>
          <p:cNvSpPr txBox="1"/>
          <p:nvPr/>
        </p:nvSpPr>
        <p:spPr>
          <a:xfrm>
            <a:off x="1705288" y="2389161"/>
            <a:ext cx="2547056" cy="189282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 dirty="0"/>
              <a:t>준비 및 점검 사항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 </a:t>
            </a:r>
            <a:r>
              <a:rPr kumimoji="1" lang="en-US" altLang="ko-KR" sz="1600" dirty="0"/>
              <a:t>-</a:t>
            </a:r>
            <a:r>
              <a:rPr kumimoji="1" lang="ko-KR" altLang="en-US" sz="1600" dirty="0"/>
              <a:t> </a:t>
            </a:r>
            <a:r>
              <a:rPr kumimoji="1" lang="en-US" altLang="ko-KR" sz="1600" dirty="0" err="1"/>
              <a:t>Virtualbox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</a:t>
            </a:r>
            <a:r>
              <a:rPr kumimoji="1" lang="en-US" altLang="ko-KR" sz="1600"/>
              <a:t>- Oracle Linux 7.3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</a:t>
            </a:r>
            <a:r>
              <a:rPr kumimoji="1" lang="en-US" altLang="ko-KR" sz="1600"/>
              <a:t>- </a:t>
            </a:r>
            <a:r>
              <a:rPr kumimoji="1" lang="ko-KR" altLang="en-US" sz="1600"/>
              <a:t>환경설정은</a:t>
            </a:r>
            <a:r>
              <a:rPr kumimoji="1" lang="en-US" altLang="ko-KR" sz="1600"/>
              <a:t> </a:t>
            </a:r>
            <a:r>
              <a:rPr kumimoji="1" lang="en-US" altLang="ko-KR" sz="1600" dirty="0"/>
              <a:t>root</a:t>
            </a:r>
            <a:r>
              <a:rPr kumimoji="1" lang="ko-KR" altLang="en-US" sz="1600" dirty="0"/>
              <a:t>권한으로 설치함</a:t>
            </a:r>
            <a:endParaRPr kumimoji="1" lang="en-US" altLang="ko-KR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92650C-7E42-4095-BE19-0A5DAD42A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957" y="1767488"/>
            <a:ext cx="5988357" cy="43204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485" y="2898140"/>
            <a:ext cx="255842" cy="2633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485" y="3235960"/>
            <a:ext cx="255842" cy="2633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485" y="3569970"/>
            <a:ext cx="255842" cy="26336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485" y="3907790"/>
            <a:ext cx="255842" cy="26336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485" y="4241800"/>
            <a:ext cx="255842" cy="26336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485" y="4572000"/>
            <a:ext cx="255842" cy="26336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485" y="2579258"/>
            <a:ext cx="255842" cy="263367"/>
          </a:xfrm>
          <a:prstGeom prst="rect">
            <a:avLst/>
          </a:prstGeom>
        </p:spPr>
      </p:pic>
      <p:sp>
        <p:nvSpPr>
          <p:cNvPr id="24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1-1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가상머신 설치 및 준비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5345" y="1028206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/>
              <a:t>설치파일 위치</a:t>
            </a:r>
            <a:endParaRPr lang="en-US" altLang="ko-KR" sz="1800"/>
          </a:p>
          <a:p>
            <a:r>
              <a:rPr lang="en-US" altLang="ko-KR" sz="1800"/>
              <a:t>(</a:t>
            </a:r>
            <a:r>
              <a:rPr lang="ko-KR" altLang="en-US" sz="1800"/>
              <a:t>파이썬</a:t>
            </a:r>
            <a:r>
              <a:rPr lang="en-US" altLang="ko-KR" sz="1800"/>
              <a:t>→</a:t>
            </a:r>
            <a:r>
              <a:rPr lang="ko-KR" altLang="en-US" sz="1800"/>
              <a:t>리눅스</a:t>
            </a:r>
            <a:r>
              <a:rPr lang="en-US" altLang="ko-KR" sz="1800"/>
              <a:t>)</a:t>
            </a:r>
            <a:endParaRPr lang="ko-KR" altLang="en-US" sz="1800"/>
          </a:p>
        </p:txBody>
      </p:sp>
      <p:sp>
        <p:nvSpPr>
          <p:cNvPr id="3" name="TextBox 2"/>
          <p:cNvSpPr txBox="1"/>
          <p:nvPr/>
        </p:nvSpPr>
        <p:spPr>
          <a:xfrm>
            <a:off x="3489126" y="1058984"/>
            <a:ext cx="1050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hlinkClick r:id="rId5"/>
              </a:rPr>
              <a:t>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3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1798319"/>
            <a:ext cx="8961120" cy="4807267"/>
          </a:xfrm>
          <a:prstGeom prst="rect">
            <a:avLst/>
          </a:prstGeom>
        </p:spPr>
      </p:pic>
      <p:sp>
        <p:nvSpPr>
          <p:cNvPr id="3" name="Google Shape;120;p17"/>
          <p:cNvSpPr txBox="1"/>
          <p:nvPr/>
        </p:nvSpPr>
        <p:spPr>
          <a:xfrm>
            <a:off x="4997681" y="486196"/>
            <a:ext cx="3172425" cy="2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rgbClr val="7030A0"/>
                </a:solidFill>
              </a:rPr>
              <a:t>외부접속 </a:t>
            </a:r>
            <a:endParaRPr sz="2400" b="1" dirty="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6320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>
            <a:off x="1958340" y="2743200"/>
            <a:ext cx="852829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 client 설치하기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l="3124" t="55694" r="46406" b="15416"/>
          <a:stretch/>
        </p:blipFill>
        <p:spPr>
          <a:xfrm>
            <a:off x="220296" y="1165774"/>
            <a:ext cx="8890226" cy="2862488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8" name="Google Shape;138;p19"/>
          <p:cNvSpPr/>
          <p:nvPr/>
        </p:nvSpPr>
        <p:spPr>
          <a:xfrm>
            <a:off x="386031" y="336631"/>
            <a:ext cx="53718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https://www.oracle.com/downloads/index.html</a:t>
            </a:r>
            <a:endParaRPr sz="18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6563846" y="1611460"/>
            <a:ext cx="1165411" cy="3344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l="18281" t="15001" r="59141" b="51317"/>
          <a:stretch/>
        </p:blipFill>
        <p:spPr>
          <a:xfrm>
            <a:off x="7084285" y="2367272"/>
            <a:ext cx="4867855" cy="4213351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1" name="Google Shape;141;p19"/>
          <p:cNvSpPr/>
          <p:nvPr/>
        </p:nvSpPr>
        <p:spPr>
          <a:xfrm>
            <a:off x="7407089" y="4773101"/>
            <a:ext cx="2017058" cy="3344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l="18360" t="17222" r="58906" b="54443"/>
          <a:stretch/>
        </p:blipFill>
        <p:spPr>
          <a:xfrm>
            <a:off x="533400" y="542925"/>
            <a:ext cx="5543550" cy="3886200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7" name="Google Shape;147;p20"/>
          <p:cNvSpPr/>
          <p:nvPr/>
        </p:nvSpPr>
        <p:spPr>
          <a:xfrm>
            <a:off x="552450" y="1727865"/>
            <a:ext cx="1885950" cy="3344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l="18985" t="34583" r="59687" b="18889"/>
          <a:stretch/>
        </p:blipFill>
        <p:spPr>
          <a:xfrm>
            <a:off x="6684700" y="157324"/>
            <a:ext cx="5062036" cy="6211656"/>
          </a:xfrm>
          <a:prstGeom prst="rect">
            <a:avLst/>
          </a:prstGeom>
          <a:noFill/>
          <a:ln w="1270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9" name="Google Shape;149;p20"/>
          <p:cNvSpPr/>
          <p:nvPr/>
        </p:nvSpPr>
        <p:spPr>
          <a:xfrm>
            <a:off x="6863604" y="661064"/>
            <a:ext cx="4512610" cy="3344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6863604" y="3162651"/>
            <a:ext cx="4512610" cy="3344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6863604" y="3986970"/>
            <a:ext cx="4512610" cy="3344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20"/>
          <p:cNvCxnSpPr/>
          <p:nvPr/>
        </p:nvCxnSpPr>
        <p:spPr>
          <a:xfrm rot="10800000" flipH="1">
            <a:off x="5334000" y="5613400"/>
            <a:ext cx="1181100" cy="43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3" name="Google Shape;153;p20"/>
          <p:cNvSpPr txBox="1"/>
          <p:nvPr/>
        </p:nvSpPr>
        <p:spPr>
          <a:xfrm>
            <a:off x="1527858" y="5860534"/>
            <a:ext cx="3806142" cy="35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7030A0"/>
                </a:solidFill>
              </a:rPr>
              <a:t>해당 </a:t>
            </a: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버전으로 </a:t>
            </a:r>
            <a:r>
              <a:rPr lang="ko-KR" alt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설치하면</a:t>
            </a:r>
            <a:r>
              <a:rPr lang="en-US" sz="18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됨</a:t>
            </a:r>
            <a:endParaRPr sz="18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/>
        </p:nvSpPr>
        <p:spPr>
          <a:xfrm>
            <a:off x="645460" y="1295848"/>
            <a:ext cx="104438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3개의 파일을 모두 다운받았으면 설치할 서버에 올려주고 다음의 명령어를 통해서 설치를 진행한다.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1248118" y="1957261"/>
            <a:ext cx="669119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rpm –i oracle-instantclient11.2-basic-11.2.0.4.0-1.x86_64.rpm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rpm –i oracle-instantclient11.2-devel-11.2.0.4.0-1.x86_64.rpm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rpm –i oracle-instantclient11.2-sqlplus-11.2.0.4.0-1.x86_64.rpm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45460" y="3312907"/>
            <a:ext cx="9018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설치가 완료되면, rpm –qa | grep oracle 로 확인해볼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797237" y="457310"/>
            <a:ext cx="2140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파일 설치하기</a:t>
            </a:r>
            <a:endParaRPr sz="24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76" y="4073868"/>
            <a:ext cx="8432458" cy="23217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520065" y="1342444"/>
            <a:ext cx="8524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 /etc/ld.so.conf.d/oracle.conf &amp;&amp; sudo chmod o+r /etc/ld.so.conf.d/oracle.conf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44728" y="2815790"/>
            <a:ext cx="3417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/usr/lib/oracle/11.2/client64/lib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44728" y="4649805"/>
            <a:ext cx="10294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ldconfig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l="10000" t="50303" r="34765" b="47308"/>
          <a:stretch/>
        </p:blipFill>
        <p:spPr>
          <a:xfrm>
            <a:off x="312456" y="1906939"/>
            <a:ext cx="11588360" cy="2819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4174184" y="502462"/>
            <a:ext cx="3864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PATH 설정(순서대로 실행)</a:t>
            </a:r>
            <a:endParaRPr sz="2400" b="1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l="10000" t="52240" r="34765" b="45417"/>
          <a:stretch/>
        </p:blipFill>
        <p:spPr>
          <a:xfrm>
            <a:off x="312456" y="5265912"/>
            <a:ext cx="11588360" cy="27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4" y="3331020"/>
            <a:ext cx="5505632" cy="119584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774700" y="593953"/>
            <a:ext cx="75268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 /etc/profile.d/oracle.sh &amp;&amp; sudo chmod o+r /etc/profile.d/oracle.sh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774700" y="2808983"/>
            <a:ext cx="19834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vi /etc/profile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963285"/>
            <a:ext cx="8555049" cy="1556633"/>
          </a:xfrm>
          <a:prstGeom prst="rect">
            <a:avLst/>
          </a:prstGeom>
        </p:spPr>
      </p:pic>
      <p:sp>
        <p:nvSpPr>
          <p:cNvPr id="183" name="Google Shape;183;p23"/>
          <p:cNvSpPr/>
          <p:nvPr/>
        </p:nvSpPr>
        <p:spPr>
          <a:xfrm>
            <a:off x="1462087" y="1332617"/>
            <a:ext cx="6961748" cy="66977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11" y="3270286"/>
            <a:ext cx="9333204" cy="1698222"/>
          </a:xfrm>
          <a:prstGeom prst="rect">
            <a:avLst/>
          </a:prstGeom>
        </p:spPr>
      </p:pic>
      <p:sp>
        <p:nvSpPr>
          <p:cNvPr id="182" name="Google Shape;182;p23"/>
          <p:cNvSpPr/>
          <p:nvPr/>
        </p:nvSpPr>
        <p:spPr>
          <a:xfrm>
            <a:off x="728102" y="3984905"/>
            <a:ext cx="3810000" cy="97552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0440" y="5656949"/>
            <a:ext cx="6688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chemeClr val="dk1"/>
                </a:solidFill>
              </a:rPr>
              <a:t>편집 완료 후 </a:t>
            </a:r>
            <a:r>
              <a:rPr lang="en-US" altLang="ko-KR" sz="2000">
                <a:solidFill>
                  <a:schemeClr val="dk1"/>
                </a:solidFill>
              </a:rPr>
              <a:t>source /etc/profile  </a:t>
            </a:r>
            <a:r>
              <a:rPr lang="ko-KR" altLang="en-US" sz="2000">
                <a:solidFill>
                  <a:schemeClr val="dk1"/>
                </a:solidFill>
              </a:rPr>
              <a:t>실행 후 설정을 완료한다</a:t>
            </a:r>
            <a:r>
              <a:rPr lang="en-US" altLang="ko-KR" sz="2000">
                <a:solidFill>
                  <a:schemeClr val="dk1"/>
                </a:solidFill>
              </a:rPr>
              <a:t>.</a:t>
            </a:r>
            <a:endParaRPr lang="ko-KR" altLang="en-US"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>
            <a:off x="1846580" y="2468880"/>
            <a:ext cx="852829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Ipython notebook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변환하기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807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4" y="1524000"/>
            <a:ext cx="11273726" cy="38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15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82" y="1528445"/>
            <a:ext cx="108870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5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DA4D6F-52F3-485C-B9C3-B390A7751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53" y="1105061"/>
            <a:ext cx="2217693" cy="2303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F5BC8F-791F-469C-B2C1-ECB8239DA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695" y="1121783"/>
            <a:ext cx="2160240" cy="224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678DB-438C-43E4-B9DF-0F934457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373" y="1108031"/>
            <a:ext cx="2160240" cy="2240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88000-645B-4A36-A0FC-5436D8731A53}"/>
              </a:ext>
            </a:extLst>
          </p:cNvPr>
          <p:cNvSpPr txBox="1"/>
          <p:nvPr/>
        </p:nvSpPr>
        <p:spPr>
          <a:xfrm>
            <a:off x="1800544" y="3462728"/>
            <a:ext cx="2432324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가상머신 이름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3B68AE-14F6-48FE-A41C-97E1D2F5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20" y="4452224"/>
            <a:ext cx="2210233" cy="2249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13D61F-2A8F-4777-9B36-6BEAE24F6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696" y="4335805"/>
            <a:ext cx="2200365" cy="24010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3432D2-D708-4693-B25B-70C9C1C07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373" y="4301026"/>
            <a:ext cx="2331258" cy="2401056"/>
          </a:xfrm>
          <a:prstGeom prst="rect">
            <a:avLst/>
          </a:prstGeom>
        </p:spPr>
      </p:pic>
      <p:sp>
        <p:nvSpPr>
          <p:cNvPr id="9" name="화살표: 오른쪽 24">
            <a:extLst>
              <a:ext uri="{FF2B5EF4-FFF2-40B4-BE49-F238E27FC236}">
                <a16:creationId xmlns:a16="http://schemas.microsoft.com/office/drawing/2014/main" id="{446A2BDA-ADA3-4AE7-B8BD-C1B1A715C63F}"/>
              </a:ext>
            </a:extLst>
          </p:cNvPr>
          <p:cNvSpPr/>
          <p:nvPr/>
        </p:nvSpPr>
        <p:spPr>
          <a:xfrm>
            <a:off x="4275456" y="1976127"/>
            <a:ext cx="43303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25">
            <a:extLst>
              <a:ext uri="{FF2B5EF4-FFF2-40B4-BE49-F238E27FC236}">
                <a16:creationId xmlns:a16="http://schemas.microsoft.com/office/drawing/2014/main" id="{1BC2CCFC-2BC3-4236-B5B3-1F1036741712}"/>
              </a:ext>
            </a:extLst>
          </p:cNvPr>
          <p:cNvSpPr/>
          <p:nvPr/>
        </p:nvSpPr>
        <p:spPr>
          <a:xfrm>
            <a:off x="7464153" y="1976127"/>
            <a:ext cx="43303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26">
            <a:extLst>
              <a:ext uri="{FF2B5EF4-FFF2-40B4-BE49-F238E27FC236}">
                <a16:creationId xmlns:a16="http://schemas.microsoft.com/office/drawing/2014/main" id="{829D95A6-8342-458E-9A02-FF0C3F1C6F00}"/>
              </a:ext>
            </a:extLst>
          </p:cNvPr>
          <p:cNvSpPr/>
          <p:nvPr/>
        </p:nvSpPr>
        <p:spPr>
          <a:xfrm>
            <a:off x="4260746" y="5179451"/>
            <a:ext cx="43303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27">
            <a:extLst>
              <a:ext uri="{FF2B5EF4-FFF2-40B4-BE49-F238E27FC236}">
                <a16:creationId xmlns:a16="http://schemas.microsoft.com/office/drawing/2014/main" id="{8A7055D8-B896-4E00-840D-057F4823667F}"/>
              </a:ext>
            </a:extLst>
          </p:cNvPr>
          <p:cNvSpPr/>
          <p:nvPr/>
        </p:nvSpPr>
        <p:spPr>
          <a:xfrm>
            <a:off x="7423696" y="5072388"/>
            <a:ext cx="433031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F3414-D585-4F70-86C5-F5AA2E29A682}"/>
              </a:ext>
            </a:extLst>
          </p:cNvPr>
          <p:cNvSpPr txBox="1"/>
          <p:nvPr/>
        </p:nvSpPr>
        <p:spPr>
          <a:xfrm>
            <a:off x="4511824" y="3466429"/>
            <a:ext cx="3672408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2~6. </a:t>
            </a:r>
            <a:r>
              <a:rPr lang="ko-KR" altLang="en-US" dirty="0"/>
              <a:t>가상머신 메모리 </a:t>
            </a:r>
            <a:r>
              <a:rPr lang="en-US" altLang="ko-KR" dirty="0"/>
              <a:t>/ </a:t>
            </a:r>
            <a:r>
              <a:rPr lang="ko-KR" altLang="en-US" dirty="0"/>
              <a:t>하드 설정</a:t>
            </a:r>
          </a:p>
        </p:txBody>
      </p:sp>
      <p:cxnSp>
        <p:nvCxnSpPr>
          <p:cNvPr id="14" name="연결선: 꺾임 30">
            <a:extLst>
              <a:ext uri="{FF2B5EF4-FFF2-40B4-BE49-F238E27FC236}">
                <a16:creationId xmlns:a16="http://schemas.microsoft.com/office/drawing/2014/main" id="{4E8FE3BB-513C-429A-86A4-A85965A644C2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5449844" y="755574"/>
            <a:ext cx="1103945" cy="628935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BBB9FF-6D6D-486C-BB53-0A269930A08D}"/>
              </a:ext>
            </a:extLst>
          </p:cNvPr>
          <p:cNvSpPr txBox="1"/>
          <p:nvPr/>
        </p:nvSpPr>
        <p:spPr>
          <a:xfrm>
            <a:off x="5899624" y="2589741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AE4E5-7EFC-49EA-95B8-77A89A606FBD}"/>
              </a:ext>
            </a:extLst>
          </p:cNvPr>
          <p:cNvSpPr txBox="1"/>
          <p:nvPr/>
        </p:nvSpPr>
        <p:spPr>
          <a:xfrm>
            <a:off x="2613084" y="5934074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FE0A5-6E75-41CB-9EEE-7EB16FB3B495}"/>
              </a:ext>
            </a:extLst>
          </p:cNvPr>
          <p:cNvSpPr txBox="1"/>
          <p:nvPr/>
        </p:nvSpPr>
        <p:spPr>
          <a:xfrm>
            <a:off x="9768409" y="2542044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06CCA-E274-48E5-BEB3-A28023BE996D}"/>
              </a:ext>
            </a:extLst>
          </p:cNvPr>
          <p:cNvSpPr txBox="1"/>
          <p:nvPr/>
        </p:nvSpPr>
        <p:spPr>
          <a:xfrm>
            <a:off x="5899624" y="5949046"/>
            <a:ext cx="329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EAE8D-A485-4E80-959D-67A41190755A}"/>
              </a:ext>
            </a:extLst>
          </p:cNvPr>
          <p:cNvSpPr txBox="1"/>
          <p:nvPr/>
        </p:nvSpPr>
        <p:spPr>
          <a:xfrm>
            <a:off x="9249831" y="5942637"/>
            <a:ext cx="329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04005-11C4-4927-B5E7-6D350468CD2B}"/>
              </a:ext>
            </a:extLst>
          </p:cNvPr>
          <p:cNvSpPr txBox="1"/>
          <p:nvPr/>
        </p:nvSpPr>
        <p:spPr>
          <a:xfrm>
            <a:off x="2590545" y="2589741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6CD37C-3F7D-4367-8AC4-FA0E64B37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633" y="4331283"/>
            <a:ext cx="2200365" cy="2401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EB7BCD-C1A0-4CE7-8C15-6F56B309A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310" y="4296504"/>
            <a:ext cx="2331258" cy="2401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9573E7-2447-4AED-B398-12F2EC5E6631}"/>
              </a:ext>
            </a:extLst>
          </p:cNvPr>
          <p:cNvSpPr txBox="1"/>
          <p:nvPr/>
        </p:nvSpPr>
        <p:spPr>
          <a:xfrm>
            <a:off x="5946891" y="5934074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AA9F6F-A71C-4233-950C-5ADA87BC4667}"/>
              </a:ext>
            </a:extLst>
          </p:cNvPr>
          <p:cNvSpPr txBox="1"/>
          <p:nvPr/>
        </p:nvSpPr>
        <p:spPr>
          <a:xfrm>
            <a:off x="9155297" y="5949046"/>
            <a:ext cx="32908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1-2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가상머신 설정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537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9" y="384301"/>
            <a:ext cx="6837135" cy="45580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162" y="635461"/>
            <a:ext cx="46005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04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F53283-D163-476A-A4F8-63AF8988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424" y="1125719"/>
            <a:ext cx="4248472" cy="3057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A8B3E1-32CB-441D-A9B4-082C921CD1B8}"/>
              </a:ext>
            </a:extLst>
          </p:cNvPr>
          <p:cNvSpPr txBox="1"/>
          <p:nvPr/>
        </p:nvSpPr>
        <p:spPr>
          <a:xfrm>
            <a:off x="2855640" y="4509119"/>
            <a:ext cx="5832648" cy="92333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생성된 </a:t>
            </a:r>
            <a:r>
              <a:rPr lang="en-US" altLang="ko-KR" dirty="0"/>
              <a:t>master </a:t>
            </a:r>
            <a:r>
              <a:rPr lang="ko-KR" altLang="en-US" dirty="0" err="1"/>
              <a:t>머신의</a:t>
            </a:r>
            <a:r>
              <a:rPr lang="ko-KR" altLang="en-US" dirty="0"/>
              <a:t> 네트워크 설정으로 들어간다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어탭터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에는 </a:t>
            </a:r>
            <a:r>
              <a:rPr lang="ko-KR" altLang="en-US" dirty="0" err="1"/>
              <a:t>어탭터의</a:t>
            </a:r>
            <a:r>
              <a:rPr lang="ko-KR" altLang="en-US" dirty="0"/>
              <a:t> 브리지를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어탭터</a:t>
            </a:r>
            <a:r>
              <a:rPr lang="en-US" altLang="ko-KR" dirty="0"/>
              <a:t> 3</a:t>
            </a:r>
            <a:r>
              <a:rPr lang="ko-KR" altLang="en-US" dirty="0"/>
              <a:t>에는 호스트 전용 </a:t>
            </a:r>
            <a:r>
              <a:rPr lang="ko-KR" altLang="en-US" dirty="0" err="1"/>
              <a:t>어탭처</a:t>
            </a:r>
            <a:r>
              <a:rPr lang="ko-KR" altLang="en-US" dirty="0"/>
              <a:t> 선택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0F6BF6-9246-45D1-9EE1-49287F7C774F}"/>
              </a:ext>
            </a:extLst>
          </p:cNvPr>
          <p:cNvSpPr txBox="1"/>
          <p:nvPr/>
        </p:nvSpPr>
        <p:spPr>
          <a:xfrm>
            <a:off x="1847529" y="3759821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5846F4-2847-421A-A32A-76BD3C42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1125719"/>
            <a:ext cx="4254568" cy="3057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7BB5B-53E2-4807-98D0-C88D13319009}"/>
              </a:ext>
            </a:extLst>
          </p:cNvPr>
          <p:cNvSpPr txBox="1"/>
          <p:nvPr/>
        </p:nvSpPr>
        <p:spPr>
          <a:xfrm>
            <a:off x="6198962" y="3759821"/>
            <a:ext cx="329087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1670813"/>
            <a:ext cx="128591" cy="193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1903788"/>
            <a:ext cx="128591" cy="1935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2139303"/>
            <a:ext cx="128591" cy="1935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2374818"/>
            <a:ext cx="128591" cy="1935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2610333"/>
            <a:ext cx="128591" cy="1935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2848388"/>
            <a:ext cx="128591" cy="1935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1796729" y="3088983"/>
            <a:ext cx="128591" cy="1935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1670813"/>
            <a:ext cx="128591" cy="1935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1903788"/>
            <a:ext cx="128591" cy="1935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2139303"/>
            <a:ext cx="128591" cy="1935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2374818"/>
            <a:ext cx="128591" cy="1935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2610333"/>
            <a:ext cx="128591" cy="1935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2848388"/>
            <a:ext cx="128591" cy="19354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-1" r="31607"/>
          <a:stretch/>
        </p:blipFill>
        <p:spPr>
          <a:xfrm>
            <a:off x="6198962" y="3088983"/>
            <a:ext cx="128591" cy="193548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1-3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가상머신 설정 </a:t>
            </a: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네트워크</a:t>
            </a: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9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22" y="1751965"/>
            <a:ext cx="8524875" cy="4857750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1-4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가상머신 </a:t>
            </a:r>
            <a:r>
              <a:rPr kumimoji="1" lang="en-US" altLang="ko-KR">
                <a:solidFill>
                  <a:sysClr val="windowText" lastClr="000000">
                    <a:lumMod val="75000"/>
                    <a:lumOff val="25000"/>
                  </a:sysClr>
                </a:solidFill>
                <a:ea typeface="맑은 고딕" panose="020B0503020000020004" pitchFamily="50" charset="-127"/>
              </a:rPr>
              <a:t>OS </a:t>
            </a:r>
            <a:r>
              <a:rPr kumimoji="1" lang="ko-KR" altLang="en-US">
                <a:solidFill>
                  <a:sysClr val="windowText" lastClr="000000">
                    <a:lumMod val="75000"/>
                    <a:lumOff val="25000"/>
                  </a:sysClr>
                </a:solidFill>
                <a:ea typeface="맑은 고딕" panose="020B0503020000020004" pitchFamily="50" charset="-127"/>
              </a:rPr>
              <a:t>이미지 저장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0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656080" y="2705100"/>
            <a:ext cx="89219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</a:rPr>
              <a:t>2. Oracle </a:t>
            </a:r>
            <a:r>
              <a:rPr lang="ko-KR" altLang="en-US" sz="6600">
                <a:solidFill>
                  <a:schemeClr val="dk1"/>
                </a:solidFill>
              </a:rPr>
              <a:t>리눅스 설치</a:t>
            </a:r>
            <a:endParaRPr sz="6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2933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38245"/>
            <a:ext cx="10515600" cy="4351338"/>
          </a:xfrm>
        </p:spPr>
        <p:txBody>
          <a:bodyPr/>
          <a:lstStyle/>
          <a:p>
            <a:pPr marL="50800" indent="0">
              <a:buNone/>
            </a:pPr>
            <a:r>
              <a:rPr lang="en-US" altLang="ko-KR" sz="1800"/>
              <a:t>1. Install </a:t>
            </a:r>
            <a:r>
              <a:rPr lang="en-US" altLang="ko-KR" sz="1800" dirty="0"/>
              <a:t>Oracle Linux 7.3 </a:t>
            </a:r>
            <a:r>
              <a:rPr lang="ko-KR" altLang="en-US" sz="1800" dirty="0"/>
              <a:t>선택한다</a:t>
            </a:r>
            <a:r>
              <a:rPr lang="en-US" altLang="ko-KR" sz="1800" dirty="0"/>
              <a:t>.</a:t>
            </a:r>
          </a:p>
          <a:p>
            <a:pPr marL="50800" indent="0">
              <a:buNone/>
            </a:pPr>
            <a:r>
              <a:rPr lang="en-US" altLang="ko-KR" sz="1800"/>
              <a:t>2. </a:t>
            </a:r>
            <a:r>
              <a:rPr lang="ko-KR" altLang="en-US" sz="1800"/>
              <a:t>오라클 </a:t>
            </a:r>
            <a:r>
              <a:rPr lang="ko-KR" altLang="en-US" sz="1800" dirty="0"/>
              <a:t>리눅스 설치 화면이 </a:t>
            </a:r>
            <a:r>
              <a:rPr lang="ko-KR" altLang="en-US" sz="1800"/>
              <a:t>실행된다</a:t>
            </a:r>
            <a:r>
              <a:rPr lang="en-US" altLang="ko-KR" sz="1800"/>
              <a:t>.</a:t>
            </a:r>
          </a:p>
          <a:p>
            <a:pPr marL="50800" indent="0">
              <a:buNone/>
            </a:pPr>
            <a:r>
              <a:rPr lang="en-US" altLang="ko-KR" sz="1800"/>
              <a:t>3. </a:t>
            </a:r>
            <a:r>
              <a:rPr lang="ko-KR" altLang="en-US" sz="1800"/>
              <a:t>언어 설정 </a:t>
            </a:r>
            <a:r>
              <a:rPr lang="en-US" altLang="ko-KR" sz="1800"/>
              <a:t>(</a:t>
            </a:r>
            <a:r>
              <a:rPr lang="ko-KR" altLang="en-US" sz="1800"/>
              <a:t>한글 번역이 잘 못 되어 있을 경우도 있으므로 영어를 권장한다</a:t>
            </a:r>
            <a:r>
              <a:rPr lang="en-US" altLang="ko-KR" sz="1800"/>
              <a:t>.)</a:t>
            </a:r>
          </a:p>
          <a:p>
            <a:pPr>
              <a:buFont typeface="+mj-lt"/>
              <a:buAutoNum type="arabicPeriod" startAt="4"/>
            </a:pPr>
            <a:endParaRPr lang="ko-KR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63880" y="45001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– 7.3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3" y="2514600"/>
            <a:ext cx="5280000" cy="39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63" y="2514600"/>
            <a:ext cx="5280000" cy="3960000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오라클 리눅스 설치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1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46762"/>
            <a:ext cx="10515600" cy="4351338"/>
          </a:xfrm>
        </p:spPr>
        <p:txBody>
          <a:bodyPr/>
          <a:lstStyle/>
          <a:p>
            <a:pPr marL="50800" indent="0">
              <a:buNone/>
            </a:pPr>
            <a:r>
              <a:rPr lang="en-US" altLang="ko-KR" sz="1800"/>
              <a:t>4. </a:t>
            </a:r>
            <a:r>
              <a:rPr lang="ko-KR" altLang="en-US" sz="1800"/>
              <a:t>날짜</a:t>
            </a:r>
            <a:r>
              <a:rPr lang="en-US" altLang="ko-KR" sz="1800"/>
              <a:t> </a:t>
            </a:r>
            <a:r>
              <a:rPr lang="ko-KR" altLang="en-US" sz="1800" dirty="0"/>
              <a:t>및 시간 을 서울로 변경한다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08" y="2593731"/>
            <a:ext cx="5280000" cy="396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08454" y="2593731"/>
            <a:ext cx="5280000" cy="3960000"/>
            <a:chOff x="1008454" y="2593731"/>
            <a:chExt cx="5280000" cy="39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454" y="2593731"/>
              <a:ext cx="5280000" cy="3960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013438" y="3622431"/>
              <a:ext cx="1863970" cy="3692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오라클 리눅스 설치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0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6292"/>
            <a:ext cx="10515600" cy="4351338"/>
          </a:xfrm>
        </p:spPr>
        <p:txBody>
          <a:bodyPr/>
          <a:lstStyle/>
          <a:p>
            <a:pPr marL="50800" indent="0">
              <a:buNone/>
            </a:pPr>
            <a:r>
              <a:rPr lang="en-US" altLang="ko-KR" sz="1800"/>
              <a:t>5. </a:t>
            </a:r>
            <a:r>
              <a:rPr lang="ko-KR" altLang="en-US" sz="1800"/>
              <a:t>소프트웨어 </a:t>
            </a:r>
            <a:r>
              <a:rPr lang="ko-KR" altLang="en-US" sz="1800" dirty="0"/>
              <a:t>설정을 변경한다</a:t>
            </a:r>
            <a:r>
              <a:rPr lang="en-US" altLang="ko-KR" sz="1800" dirty="0"/>
              <a:t>. (minimal </a:t>
            </a:r>
            <a:r>
              <a:rPr lang="en-US" altLang="ko-KR" sz="1800" dirty="0">
                <a:sym typeface="Wingdings" panose="05000000000000000000" pitchFamily="2" charset="2"/>
              </a:rPr>
              <a:t> GUI)</a:t>
            </a:r>
            <a:endParaRPr lang="ko-KR" altLang="en-US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270" y="2593731"/>
            <a:ext cx="5280000" cy="3960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20531" y="2593731"/>
            <a:ext cx="5280000" cy="3960000"/>
            <a:chOff x="920531" y="2593731"/>
            <a:chExt cx="5280000" cy="39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31" y="2593731"/>
              <a:ext cx="5280000" cy="3960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921369" y="4389092"/>
              <a:ext cx="1863970" cy="3692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729045" y="4542324"/>
            <a:ext cx="2283069" cy="224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29045" y="3787534"/>
            <a:ext cx="2283069" cy="224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  <a:endCxn id="10" idx="0"/>
          </p:cNvCxnSpPr>
          <p:nvPr/>
        </p:nvCxnSpPr>
        <p:spPr>
          <a:xfrm>
            <a:off x="7870580" y="4012372"/>
            <a:ext cx="0" cy="529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0" y="16778"/>
            <a:ext cx="12192000" cy="106951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kumimoji="1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오라클 리눅스 설치</a:t>
            </a:r>
            <a:endParaRPr kumimoji="1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21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723</Words>
  <Application>Microsoft Office PowerPoint</Application>
  <PresentationFormat>와이드스크린</PresentationFormat>
  <Paragraphs>122</Paragraphs>
  <Slides>30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Trebuchet MS</vt:lpstr>
      <vt:lpstr>Wingdings 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kimhyokwanpc</dc:creator>
  <cp:lastModifiedBy>김효관</cp:lastModifiedBy>
  <cp:revision>14</cp:revision>
  <dcterms:modified xsi:type="dcterms:W3CDTF">2019-11-10T09:20:22Z</dcterms:modified>
</cp:coreProperties>
</file>